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262" r:id="rId78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78" Type="http://schemas.openxmlformats.org/officeDocument/2006/relationships/slide" Target="slides/slide7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3" name="Shape 3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4" name="Google Shape;3654;g331d9e12a3b_0_8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5" name="Google Shape;3655;g331d9e12a3b_0_8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6" name="Google Shape;3656;g331d9e12a3b_0_8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/Relationships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7" name="Shape 3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8" name="Google Shape;3658;p575"/>
          <p:cNvSpPr txBox="1"/>
          <p:nvPr>
            <p:ph idx="1" type="body"/>
          </p:nvPr>
        </p:nvSpPr>
        <p:spPr>
          <a:xfrm>
            <a:off x="457200" y="286170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rmAutofit fontScale="4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zh-CN" sz="3200">
                <a:latin typeface="Gill Sans"/>
                <a:ea typeface="Gill Sans"/>
                <a:cs typeface="Gill Sans"/>
                <a:sym typeface="Gill Sans"/>
              </a:rPr>
              <a:t>What do we do?</a:t>
            </a:r>
            <a:endParaRPr/>
          </a:p>
        </p:txBody>
      </p:sp>
      <p:sp>
        <p:nvSpPr>
          <p:cNvPr id="3659" name="Google Shape;3659;p575"/>
          <p:cNvSpPr txBox="1"/>
          <p:nvPr>
            <p:ph idx="2" type="body"/>
          </p:nvPr>
        </p:nvSpPr>
        <p:spPr>
          <a:xfrm>
            <a:off x="660539" y="1237169"/>
            <a:ext cx="3752700" cy="9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CN" sz="24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Employees on the 5</a:t>
            </a:r>
            <a:r>
              <a:rPr baseline="30000" lang="zh-CN" sz="24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</a:t>
            </a:r>
            <a:r>
              <a:rPr lang="zh-CN" sz="24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floor report blown out windows and debris.</a:t>
            </a:r>
            <a:endParaRPr sz="12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60" name="Google Shape;3660;p575"/>
          <p:cNvSpPr txBox="1"/>
          <p:nvPr>
            <p:ph idx="3" type="body"/>
          </p:nvPr>
        </p:nvSpPr>
        <p:spPr>
          <a:xfrm>
            <a:off x="457200" y="715564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zh-CN">
                <a:latin typeface="Gill Sans"/>
                <a:ea typeface="Gill Sans"/>
                <a:cs typeface="Gill Sans"/>
                <a:sym typeface="Gill Sans"/>
              </a:rPr>
              <a:t>Tuesday Morning, 9:50 AM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61" name="Google Shape;3661;p575"/>
          <p:cNvSpPr txBox="1"/>
          <p:nvPr/>
        </p:nvSpPr>
        <p:spPr>
          <a:xfrm>
            <a:off x="4739897" y="1237169"/>
            <a:ext cx="3946800" cy="9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25000"/>
              <a:buFont typeface="Noto Sans Symbols"/>
              <a:buNone/>
            </a:pPr>
            <a:r>
              <a:rPr lang="zh-CN" sz="24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Employees on the 7</a:t>
            </a:r>
            <a:r>
              <a:rPr baseline="30000" lang="zh-CN" sz="24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</a:t>
            </a:r>
            <a:r>
              <a:rPr lang="zh-CN" sz="24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floor don’t report any physical impact.</a:t>
            </a:r>
            <a:endParaRPr sz="12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62" name="Google Shape;3662;p575"/>
          <p:cNvSpPr/>
          <p:nvPr/>
        </p:nvSpPr>
        <p:spPr>
          <a:xfrm>
            <a:off x="1351694" y="2571750"/>
            <a:ext cx="64407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What are management’s directions to employees? </a:t>
            </a:r>
            <a:endParaRPr/>
          </a:p>
          <a:p>
            <a:pPr indent="-342900" lvl="1" marL="8001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Char char="▪"/>
            </a:pPr>
            <a:r>
              <a:rPr b="0" i="0" lang="zh-CN" sz="24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Shelter in place or evacuate?</a:t>
            </a:r>
            <a:endParaRPr/>
          </a:p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What about clients that are in the office for a morning meeting? </a:t>
            </a:r>
            <a:endParaRPr/>
          </a:p>
        </p:txBody>
      </p:sp>
      <p:cxnSp>
        <p:nvCxnSpPr>
          <p:cNvPr id="3663" name="Google Shape;3663;p575"/>
          <p:cNvCxnSpPr/>
          <p:nvPr/>
        </p:nvCxnSpPr>
        <p:spPr>
          <a:xfrm>
            <a:off x="4413247" y="1270506"/>
            <a:ext cx="0" cy="94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